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698F3-ED44-460E-91C2-A2E4CA922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5708F-307D-46C7-8E54-AF71662543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7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089F43-C9D2-4645-AF84-679DF156E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967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310319-2E75-49A2-9178-968313682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964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E43AC-82AF-4C6F-95F9-3D342F101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084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634038-4C36-49C4-8F39-15511B122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78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29390E-C379-46EF-8389-98CA851DC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5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09911-20FB-47B2-B2B9-7F318A66C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82112-723D-46FD-962E-9FB0D93970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16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38D60E-4A30-4700-809C-F46C63E71A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24C781-5E1A-405C-A398-E85EA03189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2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3D855D67-4E15-49E5-8996-3AC45CEAE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2438" y="3155527"/>
            <a:ext cx="8358187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①顧問：　　　　　　　　　　　　　　 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②株保有・利益：　　　　　　　　　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③特許使用料：　　　　　　　　　  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④講演料：　　　　　　　　　　　　  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⑤原稿料：　　　　　　　　　　　　  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⑥受託研究・共同研究費：　　　○○製薬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⑦奨学寄付金：　 　　　　　　　　 ○○製薬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⑧寄付講座所属：　　　　　　　　 あり（○○製薬）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>
                <a:latin typeface="+mj-ea"/>
                <a:ea typeface="+mj-ea"/>
              </a:rPr>
              <a:t>          ⑨</a:t>
            </a:r>
            <a:r>
              <a:rPr kumimoji="0" lang="ja-JP" altLang="en-US" sz="2000" b="1" kern="0" dirty="0">
                <a:latin typeface="+mj-ea"/>
                <a:ea typeface="+mj-ea"/>
              </a:rPr>
              <a:t>贈答品などの報酬：　　　　 　 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63BF66-3BCA-4D4E-9AC1-C407B2E7C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002" y="627584"/>
            <a:ext cx="793999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6</a:t>
            </a:r>
            <a:r>
              <a:rPr lang="ja-JP" altLang="en-US" sz="3200" dirty="0"/>
              <a:t>回日本スポーツ理学療法学会学術大会　</a:t>
            </a:r>
            <a:endParaRPr lang="en-US" altLang="ja-JP" sz="3200" dirty="0"/>
          </a:p>
          <a:p>
            <a:pPr algn="ctr"/>
            <a:r>
              <a:rPr lang="en-US" altLang="ja-JP" sz="3200" dirty="0"/>
              <a:t>COI</a:t>
            </a:r>
            <a:r>
              <a:rPr lang="ja-JP" altLang="en-US" sz="3200" dirty="0"/>
              <a:t>開示</a:t>
            </a:r>
          </a:p>
          <a:p>
            <a:pPr algn="ctr"/>
            <a:endParaRPr lang="ja-JP" altLang="en-US" sz="2800" dirty="0"/>
          </a:p>
          <a:p>
            <a:pPr algn="ctr"/>
            <a:r>
              <a:rPr lang="ja-JP" altLang="en-US" sz="3200" dirty="0"/>
              <a:t>筆頭演者氏名：　●●　●●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32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nan-yamasaki</dc:creator>
  <cp:lastModifiedBy>原 喜三郎</cp:lastModifiedBy>
  <cp:revision>13</cp:revision>
  <dcterms:created xsi:type="dcterms:W3CDTF">2012-05-15T07:13:55Z</dcterms:created>
  <dcterms:modified xsi:type="dcterms:W3CDTF">2019-10-08T07:21:20Z</dcterms:modified>
</cp:coreProperties>
</file>