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8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93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41698F3-ED44-460E-91C2-A2E4CA92274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9744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9E5708F-307D-46C7-8E54-AF71662543D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08745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2089F43-C9D2-4645-AF84-679DF156E50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59675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0310319-2E75-49A2-9178-9683136827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89641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EEE43AC-82AF-4C6F-95F9-3D342F10176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30841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6634038-4C36-49C4-8F39-15511B122A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22785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E29390E-C379-46EF-8389-98CA851DC18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6598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A809911-20FB-47B2-B2B9-7F318A66CBF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7678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BD82112-723D-46FD-962E-9FB0D93970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59162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38D60E-4A30-4700-809C-F46C63E71AD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93583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F24C781-5E1A-405C-A398-E85EA031899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9824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latin typeface="+mn-lt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latin typeface="+mn-lt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latin typeface="+mn-lt"/>
                <a:ea typeface="+mn-ea"/>
              </a:defRPr>
            </a:lvl1pPr>
          </a:lstStyle>
          <a:p>
            <a:pPr>
              <a:defRPr/>
            </a:pPr>
            <a:fld id="{3D855D67-4E15-49E5-8996-3AC45CEAE64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549275" y="3637288"/>
            <a:ext cx="816768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endParaRPr kumimoji="0" lang="en-US" altLang="ja-JP" sz="2800" b="1" kern="0" dirty="0">
              <a:latin typeface="Arial" charset="0"/>
              <a:ea typeface="ＭＳ Ｐゴシック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kumimoji="0" lang="ja-JP" altLang="en-US" sz="2800" b="1" kern="0" dirty="0">
                <a:latin typeface="Arial" charset="0"/>
                <a:ea typeface="ＭＳ Ｐゴシック" charset="-128"/>
              </a:rPr>
              <a:t>演題発表に関連し、開示すべき</a:t>
            </a:r>
            <a:r>
              <a:rPr kumimoji="0" lang="en-US" altLang="ja-JP" sz="2800" b="1" kern="0" dirty="0">
                <a:latin typeface="Arial" charset="0"/>
                <a:ea typeface="ＭＳ Ｐゴシック" charset="-128"/>
              </a:rPr>
              <a:t>CO I </a:t>
            </a:r>
            <a:r>
              <a:rPr kumimoji="0" lang="ja-JP" altLang="en-US" sz="2800" b="1" kern="0" dirty="0">
                <a:latin typeface="Arial" charset="0"/>
                <a:ea typeface="ＭＳ Ｐゴシック" charset="-128"/>
              </a:rPr>
              <a:t>関係にある</a:t>
            </a:r>
            <a:endParaRPr kumimoji="0" lang="en-US" altLang="ja-JP" sz="2800" b="1" kern="0" dirty="0">
              <a:latin typeface="Arial" charset="0"/>
              <a:ea typeface="ＭＳ Ｐゴシック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kumimoji="0" lang="ja-JP" altLang="en-US" sz="2800" b="1" kern="0" dirty="0">
                <a:latin typeface="Arial" charset="0"/>
                <a:ea typeface="ＭＳ Ｐゴシック" charset="-128"/>
              </a:rPr>
              <a:t>企業などはありません。</a:t>
            </a:r>
            <a:endParaRPr kumimoji="0" lang="en-US" altLang="ja-JP" sz="2800" b="1" kern="0" dirty="0">
              <a:latin typeface="Arial" charset="0"/>
              <a:ea typeface="ＭＳ Ｐゴシック" charset="-128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kumimoji="0" lang="en-US" altLang="ja-JP" sz="700" b="1" i="1" kern="0" dirty="0">
              <a:latin typeface="Arial" charset="0"/>
              <a:ea typeface="ＭＳ Ｐゴシック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kumimoji="0" lang="en-US" altLang="ja-JP" b="1" kern="0" dirty="0">
              <a:latin typeface="Arial" charset="0"/>
              <a:ea typeface="ＭＳ Ｐゴシック" charset="-128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600408" y="1052736"/>
            <a:ext cx="7939994" cy="2000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ja-JP" altLang="en-US" sz="3200" dirty="0"/>
              <a:t>第</a:t>
            </a:r>
            <a:r>
              <a:rPr lang="en-US" altLang="ja-JP" sz="3200" dirty="0"/>
              <a:t>6</a:t>
            </a:r>
            <a:r>
              <a:rPr lang="ja-JP" altLang="en-US" sz="3200" dirty="0"/>
              <a:t>回日本スポーツ理学療法学会学術大会　</a:t>
            </a:r>
            <a:endParaRPr lang="en-US" altLang="ja-JP" sz="3200" dirty="0"/>
          </a:p>
          <a:p>
            <a:pPr algn="ctr"/>
            <a:r>
              <a:rPr lang="en-US" altLang="ja-JP" sz="3200" dirty="0"/>
              <a:t>COI</a:t>
            </a:r>
            <a:r>
              <a:rPr lang="ja-JP" altLang="en-US" sz="3200" dirty="0"/>
              <a:t>開示</a:t>
            </a:r>
          </a:p>
          <a:p>
            <a:pPr algn="ctr"/>
            <a:endParaRPr lang="ja-JP" altLang="en-US" sz="2800" dirty="0"/>
          </a:p>
          <a:p>
            <a:pPr algn="ctr"/>
            <a:r>
              <a:rPr lang="ja-JP" altLang="en-US" sz="3200" dirty="0"/>
              <a:t>筆頭演者氏名：　●●　●●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694</TotalTime>
  <Words>28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nan-yamasaki</dc:creator>
  <cp:lastModifiedBy>ウィルコミュニケーションズ 松原</cp:lastModifiedBy>
  <cp:revision>12</cp:revision>
  <dcterms:created xsi:type="dcterms:W3CDTF">2012-05-15T07:13:55Z</dcterms:created>
  <dcterms:modified xsi:type="dcterms:W3CDTF">2019-10-10T02:45:48Z</dcterms:modified>
</cp:coreProperties>
</file>