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2438" y="3155527"/>
            <a:ext cx="8358187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①顧問：　　　　　　　　　　　　　　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②株保有・利益：　　　　　　　　　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③特許使用料：　　　　　　　　　 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④講演料：　　　　　　　　　　　　 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⑤原稿料：　　　　　　　　　　　　 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⑥受託研究・共同研究費：　　　○○製薬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⑦奨学寄付金：　 　　　　　　　　 ○○製薬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>
                <a:latin typeface="+mj-ea"/>
                <a:ea typeface="+mj-ea"/>
              </a:rPr>
              <a:t>          ⑧寄付講座所属：　　　　　　　　 あり（○○製薬）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>
                <a:latin typeface="+mj-ea"/>
                <a:ea typeface="+mj-ea"/>
              </a:rPr>
              <a:t>          ⑨</a:t>
            </a:r>
            <a:r>
              <a:rPr kumimoji="0" lang="ja-JP" altLang="en-US" sz="2000" b="1" kern="0" dirty="0">
                <a:latin typeface="+mj-ea"/>
                <a:ea typeface="+mj-ea"/>
              </a:rPr>
              <a:t>贈答品などの報酬：　　　　 　 なし</a:t>
            </a:r>
            <a:endParaRPr kumimoji="0" lang="en-US" altLang="ja-JP" sz="2000" b="1" kern="0" dirty="0"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63BF66-3BCA-4D4E-9AC1-C407B2E7C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02" y="627584"/>
            <a:ext cx="793999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5</a:t>
            </a:r>
            <a:r>
              <a:rPr lang="ja-JP" altLang="en-US" sz="3200" dirty="0"/>
              <a:t>回日本スポーツ理学療法学会学術大会　</a:t>
            </a:r>
            <a:endParaRPr lang="en-US" altLang="ja-JP" sz="3200" dirty="0"/>
          </a:p>
          <a:p>
            <a:pPr algn="ctr"/>
            <a:r>
              <a:rPr lang="en-US" altLang="ja-JP" sz="3200" dirty="0"/>
              <a:t>COI</a:t>
            </a:r>
            <a:r>
              <a:rPr lang="ja-JP" altLang="en-US" sz="3200" dirty="0"/>
              <a:t>開示</a:t>
            </a:r>
          </a:p>
          <a:p>
            <a:pPr algn="ctr"/>
            <a:endParaRPr lang="ja-JP" altLang="en-US" sz="2800" dirty="0"/>
          </a:p>
          <a:p>
            <a:pPr algn="ctr"/>
            <a:r>
              <a:rPr lang="ja-JP" altLang="en-US" sz="3200" dirty="0"/>
              <a:t>筆頭演者氏名：　●●　●●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原 喜三郎</cp:lastModifiedBy>
  <cp:revision>12</cp:revision>
  <dcterms:created xsi:type="dcterms:W3CDTF">2012-05-15T07:13:55Z</dcterms:created>
  <dcterms:modified xsi:type="dcterms:W3CDTF">2018-10-05T13:20:23Z</dcterms:modified>
</cp:coreProperties>
</file>